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408C6A2-BD99-4240-A4BB-73E5FF2199F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inski, Lawrence" userId="S::lwalinski22@fillmorecsd.org::a963e5ee-8be6-410d-9e3e-03e9a5f4e010" providerId="AD" clId="Web-{CB8EC39F-32CD-1C7B-0189-02477DCF91AD}"/>
  </pc:docChgLst>
  <pc:docChgLst>
    <pc:chgData name="Ellsworth, Tricia" userId="01d6a956-2361-406b-8257-931c99b3a1b5" providerId="ADAL" clId="{154B745A-05AE-4AC9-B017-F5455CF4FAFE}"/>
    <pc:docChg chg="custSel delSld modSld modSection">
      <pc:chgData name="Ellsworth, Tricia" userId="01d6a956-2361-406b-8257-931c99b3a1b5" providerId="ADAL" clId="{154B745A-05AE-4AC9-B017-F5455CF4FAFE}" dt="2021-04-01T18:18:03.363" v="266" actId="2696"/>
      <pc:docMkLst>
        <pc:docMk/>
      </pc:docMkLst>
      <pc:sldChg chg="modSp">
        <pc:chgData name="Ellsworth, Tricia" userId="01d6a956-2361-406b-8257-931c99b3a1b5" providerId="ADAL" clId="{154B745A-05AE-4AC9-B017-F5455CF4FAFE}" dt="2021-04-01T18:15:27.424" v="1" actId="20577"/>
        <pc:sldMkLst>
          <pc:docMk/>
          <pc:sldMk cId="640942180" sldId="256"/>
        </pc:sldMkLst>
        <pc:spChg chg="mod">
          <ac:chgData name="Ellsworth, Tricia" userId="01d6a956-2361-406b-8257-931c99b3a1b5" providerId="ADAL" clId="{154B745A-05AE-4AC9-B017-F5455CF4FAFE}" dt="2021-04-01T18:15:27.424" v="1" actId="20577"/>
          <ac:spMkLst>
            <pc:docMk/>
            <pc:sldMk cId="640942180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6:36.536" v="87" actId="27636"/>
        <pc:sldMkLst>
          <pc:docMk/>
          <pc:sldMk cId="2056377290" sldId="257"/>
        </pc:sldMkLst>
        <pc:spChg chg="mod">
          <ac:chgData name="Ellsworth, Tricia" userId="01d6a956-2361-406b-8257-931c99b3a1b5" providerId="ADAL" clId="{154B745A-05AE-4AC9-B017-F5455CF4FAFE}" dt="2021-04-01T18:16:36.536" v="87" actId="27636"/>
          <ac:spMkLst>
            <pc:docMk/>
            <pc:sldMk cId="2056377290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154B745A-05AE-4AC9-B017-F5455CF4FAFE}" dt="2021-04-01T18:16:36.533" v="86" actId="27636"/>
          <ac:spMkLst>
            <pc:docMk/>
            <pc:sldMk cId="2056377290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6:53.143" v="102" actId="20577"/>
        <pc:sldMkLst>
          <pc:docMk/>
          <pc:sldMk cId="1402962023" sldId="258"/>
        </pc:sldMkLst>
        <pc:spChg chg="mod">
          <ac:chgData name="Ellsworth, Tricia" userId="01d6a956-2361-406b-8257-931c99b3a1b5" providerId="ADAL" clId="{154B745A-05AE-4AC9-B017-F5455CF4FAFE}" dt="2021-04-01T18:16:53.143" v="102" actId="20577"/>
          <ac:spMkLst>
            <pc:docMk/>
            <pc:sldMk cId="1402962023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01.343" v="122" actId="20577"/>
        <pc:sldMkLst>
          <pc:docMk/>
          <pc:sldMk cId="4004694394" sldId="259"/>
        </pc:sldMkLst>
        <pc:spChg chg="mod">
          <ac:chgData name="Ellsworth, Tricia" userId="01d6a956-2361-406b-8257-931c99b3a1b5" providerId="ADAL" clId="{154B745A-05AE-4AC9-B017-F5455CF4FAFE}" dt="2021-04-01T18:17:01.343" v="122" actId="20577"/>
          <ac:spMkLst>
            <pc:docMk/>
            <pc:sldMk cId="4004694394" sldId="25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08.158" v="136" actId="20577"/>
        <pc:sldMkLst>
          <pc:docMk/>
          <pc:sldMk cId="79277996" sldId="260"/>
        </pc:sldMkLst>
        <pc:spChg chg="mod">
          <ac:chgData name="Ellsworth, Tricia" userId="01d6a956-2361-406b-8257-931c99b3a1b5" providerId="ADAL" clId="{154B745A-05AE-4AC9-B017-F5455CF4FAFE}" dt="2021-04-01T18:17:08.158" v="136" actId="20577"/>
          <ac:spMkLst>
            <pc:docMk/>
            <pc:sldMk cId="79277996" sldId="260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14.435" v="160" actId="20577"/>
        <pc:sldMkLst>
          <pc:docMk/>
          <pc:sldMk cId="1199960127" sldId="261"/>
        </pc:sldMkLst>
        <pc:spChg chg="mod">
          <ac:chgData name="Ellsworth, Tricia" userId="01d6a956-2361-406b-8257-931c99b3a1b5" providerId="ADAL" clId="{154B745A-05AE-4AC9-B017-F5455CF4FAFE}" dt="2021-04-01T18:17:14.435" v="160" actId="20577"/>
          <ac:spMkLst>
            <pc:docMk/>
            <pc:sldMk cId="1199960127" sldId="261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21.422" v="186" actId="20577"/>
        <pc:sldMkLst>
          <pc:docMk/>
          <pc:sldMk cId="345177349" sldId="262"/>
        </pc:sldMkLst>
        <pc:spChg chg="mod">
          <ac:chgData name="Ellsworth, Tricia" userId="01d6a956-2361-406b-8257-931c99b3a1b5" providerId="ADAL" clId="{154B745A-05AE-4AC9-B017-F5455CF4FAFE}" dt="2021-04-01T18:17:21.422" v="186" actId="20577"/>
          <ac:spMkLst>
            <pc:docMk/>
            <pc:sldMk cId="345177349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30.686" v="205" actId="20577"/>
        <pc:sldMkLst>
          <pc:docMk/>
          <pc:sldMk cId="293408693" sldId="263"/>
        </pc:sldMkLst>
        <pc:spChg chg="mod">
          <ac:chgData name="Ellsworth, Tricia" userId="01d6a956-2361-406b-8257-931c99b3a1b5" providerId="ADAL" clId="{154B745A-05AE-4AC9-B017-F5455CF4FAFE}" dt="2021-04-01T18:17:30.686" v="205" actId="20577"/>
          <ac:spMkLst>
            <pc:docMk/>
            <pc:sldMk cId="293408693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40.415" v="225" actId="20577"/>
        <pc:sldMkLst>
          <pc:docMk/>
          <pc:sldMk cId="4294055617" sldId="264"/>
        </pc:sldMkLst>
        <pc:spChg chg="mod">
          <ac:chgData name="Ellsworth, Tricia" userId="01d6a956-2361-406b-8257-931c99b3a1b5" providerId="ADAL" clId="{154B745A-05AE-4AC9-B017-F5455CF4FAFE}" dt="2021-04-01T18:17:40.415" v="225" actId="20577"/>
          <ac:spMkLst>
            <pc:docMk/>
            <pc:sldMk cId="4294055617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46.991" v="240" actId="20577"/>
        <pc:sldMkLst>
          <pc:docMk/>
          <pc:sldMk cId="2517119939" sldId="265"/>
        </pc:sldMkLst>
        <pc:spChg chg="mod">
          <ac:chgData name="Ellsworth, Tricia" userId="01d6a956-2361-406b-8257-931c99b3a1b5" providerId="ADAL" clId="{154B745A-05AE-4AC9-B017-F5455CF4FAFE}" dt="2021-04-01T18:17:46.991" v="240" actId="20577"/>
          <ac:spMkLst>
            <pc:docMk/>
            <pc:sldMk cId="2517119939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154B745A-05AE-4AC9-B017-F5455CF4FAFE}" dt="2021-04-01T18:17:56.078" v="260" actId="20577"/>
        <pc:sldMkLst>
          <pc:docMk/>
          <pc:sldMk cId="1690789128" sldId="266"/>
        </pc:sldMkLst>
        <pc:spChg chg="mod">
          <ac:chgData name="Ellsworth, Tricia" userId="01d6a956-2361-406b-8257-931c99b3a1b5" providerId="ADAL" clId="{154B745A-05AE-4AC9-B017-F5455CF4FAFE}" dt="2021-04-01T18:17:56.078" v="260" actId="20577"/>
          <ac:spMkLst>
            <pc:docMk/>
            <pc:sldMk cId="1690789128" sldId="266"/>
            <ac:spMk id="2" creationId="{00000000-0000-0000-0000-000000000000}"/>
          </ac:spMkLst>
        </pc:spChg>
      </pc:sldChg>
      <pc:sldChg chg="del">
        <pc:chgData name="Ellsworth, Tricia" userId="01d6a956-2361-406b-8257-931c99b3a1b5" providerId="ADAL" clId="{154B745A-05AE-4AC9-B017-F5455CF4FAFE}" dt="2021-04-01T18:17:59.713" v="261" actId="2696"/>
        <pc:sldMkLst>
          <pc:docMk/>
          <pc:sldMk cId="217998807" sldId="267"/>
        </pc:sldMkLst>
      </pc:sldChg>
      <pc:sldChg chg="del">
        <pc:chgData name="Ellsworth, Tricia" userId="01d6a956-2361-406b-8257-931c99b3a1b5" providerId="ADAL" clId="{154B745A-05AE-4AC9-B017-F5455CF4FAFE}" dt="2021-04-01T18:18:00.362" v="262" actId="2696"/>
        <pc:sldMkLst>
          <pc:docMk/>
          <pc:sldMk cId="4089157461" sldId="268"/>
        </pc:sldMkLst>
      </pc:sldChg>
      <pc:sldChg chg="del">
        <pc:chgData name="Ellsworth, Tricia" userId="01d6a956-2361-406b-8257-931c99b3a1b5" providerId="ADAL" clId="{154B745A-05AE-4AC9-B017-F5455CF4FAFE}" dt="2021-04-01T18:18:01.151" v="263" actId="2696"/>
        <pc:sldMkLst>
          <pc:docMk/>
          <pc:sldMk cId="1356588814" sldId="271"/>
        </pc:sldMkLst>
      </pc:sldChg>
      <pc:sldChg chg="del">
        <pc:chgData name="Ellsworth, Tricia" userId="01d6a956-2361-406b-8257-931c99b3a1b5" providerId="ADAL" clId="{154B745A-05AE-4AC9-B017-F5455CF4FAFE}" dt="2021-04-01T18:18:01.731" v="264" actId="2696"/>
        <pc:sldMkLst>
          <pc:docMk/>
          <pc:sldMk cId="1351468391" sldId="272"/>
        </pc:sldMkLst>
      </pc:sldChg>
      <pc:sldChg chg="del">
        <pc:chgData name="Ellsworth, Tricia" userId="01d6a956-2361-406b-8257-931c99b3a1b5" providerId="ADAL" clId="{154B745A-05AE-4AC9-B017-F5455CF4FAFE}" dt="2021-04-01T18:18:02.516" v="265" actId="2696"/>
        <pc:sldMkLst>
          <pc:docMk/>
          <pc:sldMk cId="3559165691" sldId="273"/>
        </pc:sldMkLst>
      </pc:sldChg>
      <pc:sldChg chg="del">
        <pc:chgData name="Ellsworth, Tricia" userId="01d6a956-2361-406b-8257-931c99b3a1b5" providerId="ADAL" clId="{154B745A-05AE-4AC9-B017-F5455CF4FAFE}" dt="2021-04-01T18:18:03.363" v="266" actId="2696"/>
        <pc:sldMkLst>
          <pc:docMk/>
          <pc:sldMk cId="2641002711" sldId="274"/>
        </pc:sldMkLst>
      </pc:sldChg>
    </pc:docChg>
  </pc:docChgLst>
  <pc:docChgLst>
    <pc:chgData name="Ellsworth, Tricia" userId="01d6a956-2361-406b-8257-931c99b3a1b5" providerId="ADAL" clId="{B38EBE89-BD53-4DAF-B67F-DDBF8633F97E}"/>
    <pc:docChg chg="custSel addSld delSld modSld modSection">
      <pc:chgData name="Ellsworth, Tricia" userId="01d6a956-2361-406b-8257-931c99b3a1b5" providerId="ADAL" clId="{B38EBE89-BD53-4DAF-B67F-DDBF8633F97E}" dt="2021-02-11T19:36:26.384" v="240" actId="20577"/>
      <pc:docMkLst>
        <pc:docMk/>
      </pc:docMkLst>
      <pc:sldChg chg="modSp">
        <pc:chgData name="Ellsworth, Tricia" userId="01d6a956-2361-406b-8257-931c99b3a1b5" providerId="ADAL" clId="{B38EBE89-BD53-4DAF-B67F-DDBF8633F97E}" dt="2021-02-11T19:34:46.705" v="100" actId="113"/>
        <pc:sldMkLst>
          <pc:docMk/>
          <pc:sldMk cId="640942180" sldId="256"/>
        </pc:sldMkLst>
        <pc:spChg chg="mod">
          <ac:chgData name="Ellsworth, Tricia" userId="01d6a956-2361-406b-8257-931c99b3a1b5" providerId="ADAL" clId="{B38EBE89-BD53-4DAF-B67F-DDBF8633F97E}" dt="2021-02-11T19:34:46.705" v="100" actId="113"/>
          <ac:spMkLst>
            <pc:docMk/>
            <pc:sldMk cId="640942180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2:51.658" v="48" actId="20577"/>
        <pc:sldMkLst>
          <pc:docMk/>
          <pc:sldMk cId="1402962023" sldId="258"/>
        </pc:sldMkLst>
        <pc:spChg chg="mod">
          <ac:chgData name="Ellsworth, Tricia" userId="01d6a956-2361-406b-8257-931c99b3a1b5" providerId="ADAL" clId="{B38EBE89-BD53-4DAF-B67F-DDBF8633F97E}" dt="2021-02-11T19:32:51.658" v="48" actId="20577"/>
          <ac:spMkLst>
            <pc:docMk/>
            <pc:sldMk cId="1402962023" sldId="258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2:56.514" v="49"/>
        <pc:sldMkLst>
          <pc:docMk/>
          <pc:sldMk cId="4004694394" sldId="259"/>
        </pc:sldMkLst>
        <pc:spChg chg="mod">
          <ac:chgData name="Ellsworth, Tricia" userId="01d6a956-2361-406b-8257-931c99b3a1b5" providerId="ADAL" clId="{B38EBE89-BD53-4DAF-B67F-DDBF8633F97E}" dt="2021-02-11T19:32:56.514" v="49"/>
          <ac:spMkLst>
            <pc:docMk/>
            <pc:sldMk cId="4004694394" sldId="259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2:58.319" v="50"/>
        <pc:sldMkLst>
          <pc:docMk/>
          <pc:sldMk cId="79277996" sldId="260"/>
        </pc:sldMkLst>
        <pc:spChg chg="mod">
          <ac:chgData name="Ellsworth, Tricia" userId="01d6a956-2361-406b-8257-931c99b3a1b5" providerId="ADAL" clId="{B38EBE89-BD53-4DAF-B67F-DDBF8633F97E}" dt="2021-02-11T19:32:58.319" v="50"/>
          <ac:spMkLst>
            <pc:docMk/>
            <pc:sldMk cId="79277996" sldId="260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4:59.453" v="111" actId="20577"/>
        <pc:sldMkLst>
          <pc:docMk/>
          <pc:sldMk cId="1199960127" sldId="261"/>
        </pc:sldMkLst>
        <pc:spChg chg="mod">
          <ac:chgData name="Ellsworth, Tricia" userId="01d6a956-2361-406b-8257-931c99b3a1b5" providerId="ADAL" clId="{B38EBE89-BD53-4DAF-B67F-DDBF8633F97E}" dt="2021-02-11T19:34:59.453" v="111" actId="20577"/>
          <ac:spMkLst>
            <pc:docMk/>
            <pc:sldMk cId="1199960127" sldId="261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00.468" v="51"/>
          <ac:spMkLst>
            <pc:docMk/>
            <pc:sldMk cId="1199960127" sldId="261"/>
            <ac:spMk id="3" creationId="{00000000-0000-0000-0000-000000000000}"/>
          </ac:spMkLst>
        </pc:spChg>
      </pc:sldChg>
      <pc:sldChg chg="addSp delSp modSp">
        <pc:chgData name="Ellsworth, Tricia" userId="01d6a956-2361-406b-8257-931c99b3a1b5" providerId="ADAL" clId="{B38EBE89-BD53-4DAF-B67F-DDBF8633F97E}" dt="2021-02-11T19:35:06.451" v="116" actId="20577"/>
        <pc:sldMkLst>
          <pc:docMk/>
          <pc:sldMk cId="345177349" sldId="262"/>
        </pc:sldMkLst>
        <pc:spChg chg="mod">
          <ac:chgData name="Ellsworth, Tricia" userId="01d6a956-2361-406b-8257-931c99b3a1b5" providerId="ADAL" clId="{B38EBE89-BD53-4DAF-B67F-DDBF8633F97E}" dt="2021-02-11T19:35:06.451" v="116" actId="20577"/>
          <ac:spMkLst>
            <pc:docMk/>
            <pc:sldMk cId="345177349" sldId="262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36.685" v="55" actId="1076"/>
          <ac:spMkLst>
            <pc:docMk/>
            <pc:sldMk cId="345177349" sldId="262"/>
            <ac:spMk id="3" creationId="{00000000-0000-0000-0000-000000000000}"/>
          </ac:spMkLst>
        </pc:spChg>
        <pc:spChg chg="add del">
          <ac:chgData name="Ellsworth, Tricia" userId="01d6a956-2361-406b-8257-931c99b3a1b5" providerId="ADAL" clId="{B38EBE89-BD53-4DAF-B67F-DDBF8633F97E}" dt="2021-02-11T19:33:03.604" v="53"/>
          <ac:spMkLst>
            <pc:docMk/>
            <pc:sldMk cId="345177349" sldId="262"/>
            <ac:spMk id="4" creationId="{A2E69F88-97C6-41B6-8EEF-0F3C3495E250}"/>
          </ac:spMkLst>
        </pc:spChg>
      </pc:sldChg>
      <pc:sldChg chg="modSp">
        <pc:chgData name="Ellsworth, Tricia" userId="01d6a956-2361-406b-8257-931c99b3a1b5" providerId="ADAL" clId="{B38EBE89-BD53-4DAF-B67F-DDBF8633F97E}" dt="2021-02-11T19:35:13.511" v="133" actId="20577"/>
        <pc:sldMkLst>
          <pc:docMk/>
          <pc:sldMk cId="293408693" sldId="263"/>
        </pc:sldMkLst>
        <pc:spChg chg="mod">
          <ac:chgData name="Ellsworth, Tricia" userId="01d6a956-2361-406b-8257-931c99b3a1b5" providerId="ADAL" clId="{B38EBE89-BD53-4DAF-B67F-DDBF8633F97E}" dt="2021-02-11T19:35:13.511" v="133" actId="20577"/>
          <ac:spMkLst>
            <pc:docMk/>
            <pc:sldMk cId="293408693" sldId="263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38.606" v="56"/>
          <ac:spMkLst>
            <pc:docMk/>
            <pc:sldMk cId="293408693" sldId="263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18.401" v="142" actId="20577"/>
        <pc:sldMkLst>
          <pc:docMk/>
          <pc:sldMk cId="4294055617" sldId="264"/>
        </pc:sldMkLst>
        <pc:spChg chg="mod">
          <ac:chgData name="Ellsworth, Tricia" userId="01d6a956-2361-406b-8257-931c99b3a1b5" providerId="ADAL" clId="{B38EBE89-BD53-4DAF-B67F-DDBF8633F97E}" dt="2021-02-11T19:35:18.401" v="142" actId="20577"/>
          <ac:spMkLst>
            <pc:docMk/>
            <pc:sldMk cId="4294055617" sldId="264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0.122" v="57"/>
          <ac:spMkLst>
            <pc:docMk/>
            <pc:sldMk cId="4294055617" sldId="264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25.462" v="164" actId="20577"/>
        <pc:sldMkLst>
          <pc:docMk/>
          <pc:sldMk cId="2517119939" sldId="265"/>
        </pc:sldMkLst>
        <pc:spChg chg="mod">
          <ac:chgData name="Ellsworth, Tricia" userId="01d6a956-2361-406b-8257-931c99b3a1b5" providerId="ADAL" clId="{B38EBE89-BD53-4DAF-B67F-DDBF8633F97E}" dt="2021-02-11T19:35:25.462" v="164" actId="20577"/>
          <ac:spMkLst>
            <pc:docMk/>
            <pc:sldMk cId="2517119939" sldId="265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2.750" v="58"/>
          <ac:spMkLst>
            <pc:docMk/>
            <pc:sldMk cId="2517119939" sldId="265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31.100" v="175" actId="20577"/>
        <pc:sldMkLst>
          <pc:docMk/>
          <pc:sldMk cId="1690789128" sldId="266"/>
        </pc:sldMkLst>
        <pc:spChg chg="mod">
          <ac:chgData name="Ellsworth, Tricia" userId="01d6a956-2361-406b-8257-931c99b3a1b5" providerId="ADAL" clId="{B38EBE89-BD53-4DAF-B67F-DDBF8633F97E}" dt="2021-02-11T19:35:31.100" v="175" actId="20577"/>
          <ac:spMkLst>
            <pc:docMk/>
            <pc:sldMk cId="1690789128" sldId="266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6.499" v="59"/>
          <ac:spMkLst>
            <pc:docMk/>
            <pc:sldMk cId="1690789128" sldId="26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36.427" v="183" actId="20577"/>
        <pc:sldMkLst>
          <pc:docMk/>
          <pc:sldMk cId="217998807" sldId="267"/>
        </pc:sldMkLst>
        <pc:spChg chg="mod">
          <ac:chgData name="Ellsworth, Tricia" userId="01d6a956-2361-406b-8257-931c99b3a1b5" providerId="ADAL" clId="{B38EBE89-BD53-4DAF-B67F-DDBF8633F97E}" dt="2021-02-11T19:35:36.427" v="183" actId="20577"/>
          <ac:spMkLst>
            <pc:docMk/>
            <pc:sldMk cId="217998807" sldId="267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8.327" v="60"/>
          <ac:spMkLst>
            <pc:docMk/>
            <pc:sldMk cId="217998807" sldId="267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47.096" v="193" actId="20577"/>
        <pc:sldMkLst>
          <pc:docMk/>
          <pc:sldMk cId="4089157461" sldId="268"/>
        </pc:sldMkLst>
        <pc:spChg chg="mod">
          <ac:chgData name="Ellsworth, Tricia" userId="01d6a956-2361-406b-8257-931c99b3a1b5" providerId="ADAL" clId="{B38EBE89-BD53-4DAF-B67F-DDBF8633F97E}" dt="2021-02-11T19:35:47.096" v="193" actId="20577"/>
          <ac:spMkLst>
            <pc:docMk/>
            <pc:sldMk cId="4089157461" sldId="268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50.232" v="61"/>
          <ac:spMkLst>
            <pc:docMk/>
            <pc:sldMk cId="4089157461" sldId="268"/>
            <ac:spMk id="3" creationId="{00000000-0000-0000-0000-000000000000}"/>
          </ac:spMkLst>
        </pc:spChg>
      </pc:sldChg>
      <pc:sldChg chg="add">
        <pc:chgData name="Ellsworth, Tricia" userId="01d6a956-2361-406b-8257-931c99b3a1b5" providerId="ADAL" clId="{B38EBE89-BD53-4DAF-B67F-DDBF8633F97E}" dt="2021-02-11T19:34:23.678" v="63"/>
        <pc:sldMkLst>
          <pc:docMk/>
          <pc:sldMk cId="587161461" sldId="270"/>
        </pc:sldMkLst>
      </pc:sldChg>
      <pc:sldChg chg="modSp add">
        <pc:chgData name="Ellsworth, Tricia" userId="01d6a956-2361-406b-8257-931c99b3a1b5" providerId="ADAL" clId="{B38EBE89-BD53-4DAF-B67F-DDBF8633F97E}" dt="2021-02-11T19:36:02.577" v="207" actId="20577"/>
        <pc:sldMkLst>
          <pc:docMk/>
          <pc:sldMk cId="1356588814" sldId="271"/>
        </pc:sldMkLst>
        <pc:spChg chg="mod">
          <ac:chgData name="Ellsworth, Tricia" userId="01d6a956-2361-406b-8257-931c99b3a1b5" providerId="ADAL" clId="{B38EBE89-BD53-4DAF-B67F-DDBF8633F97E}" dt="2021-02-11T19:36:02.577" v="207" actId="20577"/>
          <ac:spMkLst>
            <pc:docMk/>
            <pc:sldMk cId="1356588814" sldId="271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B38EBE89-BD53-4DAF-B67F-DDBF8633F97E}" dt="2021-02-11T19:36:17.042" v="222" actId="20577"/>
        <pc:sldMkLst>
          <pc:docMk/>
          <pc:sldMk cId="1351468391" sldId="272"/>
        </pc:sldMkLst>
        <pc:spChg chg="mod">
          <ac:chgData name="Ellsworth, Tricia" userId="01d6a956-2361-406b-8257-931c99b3a1b5" providerId="ADAL" clId="{B38EBE89-BD53-4DAF-B67F-DDBF8633F97E}" dt="2021-02-11T19:36:17.042" v="222" actId="20577"/>
          <ac:spMkLst>
            <pc:docMk/>
            <pc:sldMk cId="1351468391" sldId="272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B38EBE89-BD53-4DAF-B67F-DDBF8633F97E}" dt="2021-02-11T19:36:21.760" v="232" actId="20577"/>
        <pc:sldMkLst>
          <pc:docMk/>
          <pc:sldMk cId="3559165691" sldId="273"/>
        </pc:sldMkLst>
        <pc:spChg chg="mod">
          <ac:chgData name="Ellsworth, Tricia" userId="01d6a956-2361-406b-8257-931c99b3a1b5" providerId="ADAL" clId="{B38EBE89-BD53-4DAF-B67F-DDBF8633F97E}" dt="2021-02-11T19:36:21.760" v="232" actId="20577"/>
          <ac:spMkLst>
            <pc:docMk/>
            <pc:sldMk cId="3559165691" sldId="273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B38EBE89-BD53-4DAF-B67F-DDBF8633F97E}" dt="2021-02-11T19:36:26.384" v="240" actId="20577"/>
        <pc:sldMkLst>
          <pc:docMk/>
          <pc:sldMk cId="2641002711" sldId="274"/>
        </pc:sldMkLst>
        <pc:spChg chg="mod">
          <ac:chgData name="Ellsworth, Tricia" userId="01d6a956-2361-406b-8257-931c99b3a1b5" providerId="ADAL" clId="{B38EBE89-BD53-4DAF-B67F-DDBF8633F97E}" dt="2021-02-11T19:36:26.384" v="240" actId="20577"/>
          <ac:spMkLst>
            <pc:docMk/>
            <pc:sldMk cId="2641002711" sldId="274"/>
            <ac:spMk id="2" creationId="{00000000-0000-0000-0000-000000000000}"/>
          </ac:spMkLst>
        </pc:spChg>
      </pc:sldChg>
    </pc:docChg>
  </pc:docChgLst>
  <pc:docChgLst>
    <pc:chgData clId="Web-{EA1073BB-BB92-F683-A673-176EF72ED77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2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5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9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1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7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2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4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2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07D14-599E-4669-AC90-DEC163D49658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5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7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Introduction to Business</a:t>
            </a:r>
          </a:p>
          <a:p>
            <a:r>
              <a:rPr lang="en-US" b="1" dirty="0"/>
              <a:t>Your Name</a:t>
            </a:r>
          </a:p>
        </p:txBody>
      </p:sp>
    </p:spTree>
    <p:extLst>
      <p:ext uri="{BB962C8B-B14F-4D97-AF65-F5344CB8AC3E}">
        <p14:creationId xmlns:p14="http://schemas.microsoft.com/office/powerpoint/2010/main" val="640942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 Managers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11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Managers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8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Business Textbook, </a:t>
            </a:r>
            <a:r>
              <a:rPr lang="en-US" dirty="0" err="1"/>
              <a:t>Glenco</a:t>
            </a:r>
            <a:r>
              <a:rPr lang="en-US" dirty="0"/>
              <a:t> Publishing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management plan</a:t>
            </a:r>
          </a:p>
          <a:p>
            <a:r>
              <a:rPr lang="en-US" dirty="0"/>
              <a:t>organizational chart</a:t>
            </a:r>
          </a:p>
          <a:p>
            <a:r>
              <a:rPr lang="en-US" dirty="0"/>
              <a:t>line authority</a:t>
            </a:r>
          </a:p>
          <a:p>
            <a:r>
              <a:rPr lang="en-US" dirty="0"/>
              <a:t>centralized organization</a:t>
            </a:r>
          </a:p>
          <a:p>
            <a:r>
              <a:rPr lang="en-US" dirty="0"/>
              <a:t>decentralized organization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departmentalization</a:t>
            </a:r>
          </a:p>
          <a:p>
            <a:r>
              <a:rPr lang="en-US" dirty="0"/>
              <a:t>top-level managers</a:t>
            </a:r>
          </a:p>
          <a:p>
            <a:r>
              <a:rPr lang="en-US" dirty="0"/>
              <a:t>middle managers</a:t>
            </a:r>
          </a:p>
          <a:p>
            <a:r>
              <a:rPr lang="en-US" dirty="0"/>
              <a:t>operational managers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7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</p:txBody>
      </p:sp>
    </p:spTree>
    <p:extLst>
      <p:ext uri="{BB962C8B-B14F-4D97-AF65-F5344CB8AC3E}">
        <p14:creationId xmlns:p14="http://schemas.microsoft.com/office/powerpoint/2010/main" val="140296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Chart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9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60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Decentralized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772" y="1836257"/>
            <a:ext cx="10515600" cy="4351338"/>
          </a:xfrm>
        </p:spPr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Managers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5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D3EDF2-13EB-4CBC-A352-9888924A38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5AD457-4C63-4726-9286-EB7FDE2A660B}">
  <ds:schemaRefs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968dbe4d-483c-4bd7-8c7b-287a3305d3b6"/>
    <ds:schemaRef ds:uri="http://schemas.microsoft.com/office/infopath/2007/PartnerControls"/>
    <ds:schemaRef ds:uri="http://schemas.microsoft.com/office/2006/documentManagement/types"/>
    <ds:schemaRef ds:uri="d2816622-cc35-45ff-b38d-8694946a657f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DB0852-FD52-4AF7-8919-F6044187AE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154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Ch. 7 Electronic Dictionary</vt:lpstr>
      <vt:lpstr>List of Words</vt:lpstr>
      <vt:lpstr>Management Plan</vt:lpstr>
      <vt:lpstr>Organizational Chart </vt:lpstr>
      <vt:lpstr>Line Authority</vt:lpstr>
      <vt:lpstr>Centralized Organization</vt:lpstr>
      <vt:lpstr>Decentralized Organization</vt:lpstr>
      <vt:lpstr>Departmentalization</vt:lpstr>
      <vt:lpstr>Top-Level Managers</vt:lpstr>
      <vt:lpstr>Middle Managers</vt:lpstr>
      <vt:lpstr>Operational Managers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6 Electronic Dictionary</dc:title>
  <dc:creator>Ellsworth, Tricia</dc:creator>
  <cp:lastModifiedBy>Ellsworth, Tricia</cp:lastModifiedBy>
  <cp:revision>6</cp:revision>
  <dcterms:created xsi:type="dcterms:W3CDTF">2019-12-16T16:50:55Z</dcterms:created>
  <dcterms:modified xsi:type="dcterms:W3CDTF">2021-04-01T18:18:08Z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